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43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6AFDF53-5CA2-A65D-C6B4-6D2A0A70C8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D8DD83-0D03-59F1-1FD5-968AD4F741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798229-EE3C-43D9-AD36-5FBA704D07BA}" type="datetimeFigureOut">
              <a:rPr lang="en-US" smtClean="0"/>
              <a:t>14-May-25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024433-7219-AA90-4EAB-3F18B44348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0DCB6-6E6A-85C0-CFD9-1D8A974BF3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B1414-D57A-4EAB-A15B-A4804DC56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73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D0987-62F3-405A-88BC-5C2E1D09C7A9}" type="datetimeFigureOut">
              <a:rPr lang="en-US" smtClean="0"/>
              <a:t>14-May-25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1EC6E-0C38-4962-A655-CE57A42D4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5948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51EC6E-0C38-4962-A655-CE57A42D41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48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85A5E-E5A6-C30E-1550-EF1E524A80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11F3D1-1EEC-5CBC-9B87-DEA892E435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0B1E8-6567-1E80-76DA-88C9D4923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AAB4-D1ED-4F4A-95BB-AF79FD89A1CF}" type="datetimeFigureOut">
              <a:rPr lang="en-US" smtClean="0"/>
              <a:t>14-May-25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11A8D-FE00-4203-F9A1-80ACE1498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496F6-C6EC-AFF0-A0ED-19E30FE85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46A1-B837-49CB-B53B-763414B6A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9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A2C66-0833-CE59-F828-29DA0DE8F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B9DCA4-D46F-F5C6-96F1-91C7FC1F8C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00065-B88B-8EA4-FD7E-E9A68C8D5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AAB4-D1ED-4F4A-95BB-AF79FD89A1CF}" type="datetimeFigureOut">
              <a:rPr lang="en-US" smtClean="0"/>
              <a:t>14-May-25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C7636-6E43-9C57-DF33-670526EF7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D101F-5611-9D81-40D3-9450EEB9C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46A1-B837-49CB-B53B-763414B6A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0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3CC69B-B77C-97D2-D841-28BD61B05D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696E8B-59C8-EE17-30A7-E285ABB527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E8FA0-550E-FE33-8F8D-F5F4CECBF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AAB4-D1ED-4F4A-95BB-AF79FD89A1CF}" type="datetimeFigureOut">
              <a:rPr lang="en-US" smtClean="0"/>
              <a:t>14-May-25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401D4-BD9F-6501-6658-7CA6D618C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CC07EA-8330-AACE-FE76-91E91FC29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46A1-B837-49CB-B53B-763414B6A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12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1B652-AF3B-D5D5-EF16-4AE342CB9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7C296-4D35-01DF-D282-D7EAA8C05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8BB5D-321D-0105-CE57-3EA9F7493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AAB4-D1ED-4F4A-95BB-AF79FD89A1CF}" type="datetimeFigureOut">
              <a:rPr lang="en-US" smtClean="0"/>
              <a:t>14-May-25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B3CF2-059A-ED79-DE43-68482136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EB0A0-1069-4797-4E0F-C4EC3BAEC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46A1-B837-49CB-B53B-763414B6A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1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E9F53-810E-434A-71A4-8F12B50CA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1BB5A-7D8F-BFBD-A45F-37A24AB00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84B39-B4B2-4AD5-55F6-FDB137181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AAB4-D1ED-4F4A-95BB-AF79FD89A1CF}" type="datetimeFigureOut">
              <a:rPr lang="en-US" smtClean="0"/>
              <a:t>14-May-25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3FC66-F5CB-90A8-0642-95AAE2671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08F3E-6431-CEF6-5309-BD49E38DB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46A1-B837-49CB-B53B-763414B6A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21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3837E-7E31-742A-40BC-EBD87030D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DDD91-07BA-4DEA-E9AA-7DAB38F82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48E91A-3F71-6379-85B9-932852C9E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B3E46-F773-5E50-3DC8-32560DEAC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AAB4-D1ED-4F4A-95BB-AF79FD89A1CF}" type="datetimeFigureOut">
              <a:rPr lang="en-US" smtClean="0"/>
              <a:t>14-May-25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BD800E-F790-33E4-A9DA-8CFACD327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376608-A735-1397-5729-93A23C5E3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46A1-B837-49CB-B53B-763414B6A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1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7D710-FBEE-F0DA-02E3-21F3DBDF4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AE7A1-6429-ADD2-689D-C381E4596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52D500-0444-46BA-7D7A-E8BD124A9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16FB2C-2439-3FBE-083A-686625F9D5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3D31EF-EEFE-D32A-DA33-11E7BF33E3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7E03F2-13BB-CDAB-8150-1ED08358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AAB4-D1ED-4F4A-95BB-AF79FD89A1CF}" type="datetimeFigureOut">
              <a:rPr lang="en-US" smtClean="0"/>
              <a:t>14-May-25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B1B60E-0574-B066-47D8-A18B860C0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34C6F2-087E-36E9-439C-37A8C82C2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46A1-B837-49CB-B53B-763414B6A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80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E9366-3A98-1F0B-797D-AD9C22F24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2EB691-34F4-2950-B0BA-40DE0A4A4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AAB4-D1ED-4F4A-95BB-AF79FD89A1CF}" type="datetimeFigureOut">
              <a:rPr lang="en-US" smtClean="0"/>
              <a:t>14-May-25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9167B8-950D-804F-A51A-84C9E123B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4F3E98-B0A2-F455-5D41-6111DC8CA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46A1-B837-49CB-B53B-763414B6A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9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54A5CB-F9A1-CEC3-2980-D8CC9DE14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AAB4-D1ED-4F4A-95BB-AF79FD89A1CF}" type="datetimeFigureOut">
              <a:rPr lang="en-US" smtClean="0"/>
              <a:t>14-May-25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783773-8AE3-0C46-6252-13EE15050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864045-78DB-BCE3-26B9-099B1AE11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46A1-B837-49CB-B53B-763414B6A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72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07EFB-26F6-4AE3-FBFA-4FC0D5A8F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C2671-06AF-6A2A-E7D9-2419527BD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6D029-7143-92DD-546B-E529733524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9B97E5-132E-0EED-338D-D9229B0AA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AAB4-D1ED-4F4A-95BB-AF79FD89A1CF}" type="datetimeFigureOut">
              <a:rPr lang="en-US" smtClean="0"/>
              <a:t>14-May-25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D5CF5E-A108-F533-491B-9E855EF6A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DF3D0E-736E-1103-25FA-EB63E3B13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46A1-B837-49CB-B53B-763414B6A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61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CCCAD-1BD5-EFF6-2F6F-7BF48A6F5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BD5827-D725-AFA8-20B7-600C052551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95B7C8-B09C-09D2-884F-BFB27E267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C9738-8D49-CA9C-552F-A613916F3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AAB4-D1ED-4F4A-95BB-AF79FD89A1CF}" type="datetimeFigureOut">
              <a:rPr lang="en-US" smtClean="0"/>
              <a:t>14-May-25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61E71D-7586-DE81-5030-40F943046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17ACD-3960-E375-5CFD-A89A3C3A0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46A1-B837-49CB-B53B-763414B6A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44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C69D7-C981-7706-81E3-BC28C4947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7A05AD-F2B1-5EF0-2B91-CB83F0DD8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DF05F-3093-AAD7-6DBF-71612749E5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76AAB4-D1ED-4F4A-95BB-AF79FD89A1CF}" type="datetimeFigureOut">
              <a:rPr lang="en-US" smtClean="0"/>
              <a:t>14-May-25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54B00-A69C-DCD1-DC79-1B507A715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26BB7-23BA-63FF-1EFA-43897491C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6546A1-B837-49CB-B53B-763414B6A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3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png"/><Relationship Id="rId7" Type="http://schemas.openxmlformats.org/officeDocument/2006/relationships/hyperlink" Target="mailto:doradosxc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5B898-7912-EF81-3C82-63AA3E2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483" y="277318"/>
            <a:ext cx="11763910" cy="6282102"/>
          </a:xfrm>
          <a:ln w="635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AE91951-3956-ADA0-4F5B-4F0BF9E9C3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4" t="10707" r="7260" b="8852"/>
          <a:stretch/>
        </p:blipFill>
        <p:spPr>
          <a:xfrm>
            <a:off x="7922474" y="2078934"/>
            <a:ext cx="3539175" cy="354532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6F76DD0-9DE3-CC12-63A6-59BE29F3D8B1}"/>
              </a:ext>
            </a:extLst>
          </p:cNvPr>
          <p:cNvSpPr/>
          <p:nvPr/>
        </p:nvSpPr>
        <p:spPr>
          <a:xfrm>
            <a:off x="3034230" y="764499"/>
            <a:ext cx="493625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2025 Boys &amp; Girls Cross Country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7B8253-863C-6F79-9150-B8FC584A6B12}"/>
              </a:ext>
            </a:extLst>
          </p:cNvPr>
          <p:cNvSpPr txBox="1"/>
          <p:nvPr/>
        </p:nvSpPr>
        <p:spPr>
          <a:xfrm>
            <a:off x="3254559" y="2122396"/>
            <a:ext cx="4379165" cy="4298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Summer Off-Season Conditioning  Begins </a:t>
            </a:r>
            <a:r>
              <a:rPr lang="en-US" sz="2000" b="1" u="sng" dirty="0">
                <a:solidFill>
                  <a:srgbClr val="C00000"/>
                </a:solidFill>
              </a:rPr>
              <a:t>June 2</a:t>
            </a:r>
            <a:r>
              <a:rPr lang="en-US" sz="2000" b="1" u="sng" baseline="30000" dirty="0">
                <a:solidFill>
                  <a:srgbClr val="C00000"/>
                </a:solidFill>
              </a:rPr>
              <a:t>nd</a:t>
            </a:r>
            <a:r>
              <a:rPr lang="en-US" sz="2000" b="1" baseline="30000" dirty="0">
                <a:solidFill>
                  <a:srgbClr val="C00000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QR code has locations, times and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Bring water bottle, running shoes, and good attitude </a:t>
            </a:r>
          </a:p>
          <a:p>
            <a:r>
              <a:rPr lang="en-US" sz="2000" b="1" baseline="30000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u="sng" dirty="0"/>
              <a:t>Open to all current and Future Dorados!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Scan the QR Code to see the XC website and all things CDO XC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CCFF38E-A112-3FA6-6ABC-14A2C57BAE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62" y="390376"/>
            <a:ext cx="2091612" cy="209161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D337B0-F3E5-C1BF-3DBF-E7B5AD7091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81" y="2724197"/>
            <a:ext cx="1177798" cy="158153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48A23E9-41CE-7D81-2703-9F8CE9715E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244" y="4456602"/>
            <a:ext cx="1533515" cy="118498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57D368D-67BF-DDC1-DFB6-89BBFC0EBC95}"/>
              </a:ext>
            </a:extLst>
          </p:cNvPr>
          <p:cNvSpPr txBox="1"/>
          <p:nvPr/>
        </p:nvSpPr>
        <p:spPr>
          <a:xfrm>
            <a:off x="195645" y="5926209"/>
            <a:ext cx="52080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Questions? </a:t>
            </a:r>
          </a:p>
          <a:p>
            <a:r>
              <a:rPr lang="en-US" b="1" dirty="0"/>
              <a:t>Contact Coach Marek </a:t>
            </a:r>
            <a:r>
              <a:rPr lang="en-US" b="1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doradosxc@gmail.com</a:t>
            </a:r>
            <a:r>
              <a:rPr lang="en-US" b="1" dirty="0"/>
              <a:t> </a:t>
            </a:r>
          </a:p>
          <a:p>
            <a:endParaRPr lang="en-US" b="1" dirty="0"/>
          </a:p>
        </p:txBody>
      </p:sp>
      <p:pic>
        <p:nvPicPr>
          <p:cNvPr id="1030" name="Picture 6" descr="8+ Thousand Cross Country Logo Royalty-Free Images, Stock Photos &amp; Pictures  | Shutterstock">
            <a:extLst>
              <a:ext uri="{FF2B5EF4-FFF2-40B4-BE49-F238E27FC236}">
                <a16:creationId xmlns:a16="http://schemas.microsoft.com/office/drawing/2014/main" id="{48199CA0-599F-5B44-ED2E-E8DDC29A41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65"/>
          <a:stretch/>
        </p:blipFill>
        <p:spPr bwMode="auto">
          <a:xfrm>
            <a:off x="8052681" y="694934"/>
            <a:ext cx="3339762" cy="101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F0CFD2C-758C-0159-4981-C4E8B030C843}"/>
              </a:ext>
            </a:extLst>
          </p:cNvPr>
          <p:cNvSpPr/>
          <p:nvPr/>
        </p:nvSpPr>
        <p:spPr>
          <a:xfrm>
            <a:off x="8267311" y="5344310"/>
            <a:ext cx="28494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Scan Me</a:t>
            </a:r>
          </a:p>
        </p:txBody>
      </p:sp>
    </p:spTree>
    <p:extLst>
      <p:ext uri="{BB962C8B-B14F-4D97-AF65-F5344CB8AC3E}">
        <p14:creationId xmlns:p14="http://schemas.microsoft.com/office/powerpoint/2010/main" val="3627860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i="http://www.w3.org/2001/XMLSchema-instance" xmlns:xsd="http://www.w3.org/2001/XMLSchema" xmlns="http://www.boldonjames.com/2016/02/Classifier/internal/wrappedLabelHistory">
  <Value>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jZGU1M2FjMS1iZjVmLTRhYWUtOWNmMS0wNzUwOWUyM2E0YjAiIG9yaWdpbj0idXNlclNlbGVjdGVkIj48ZWxlbWVudCB1aWQ9ImRlY2VjYmQ2LWRhM2ItNDZmZS04ZjAwLWY5ZDlkZWVhMmVlMSIgdmFsdWU9IiIgeG1sbnM9Imh0dHA6Ly93d3cuYm9sZG9uamFtZXMuY29tLzIwMDgvMDEvc2llL2ludGVybmFsL2xhYmVsIiAvPjxlbGVtZW50IHVpZD0iYmJhOTRjNjUtYWMzZC00ZjM0LWIyZTEtOGRlMTFlZjZmMDFjIiB2YWx1ZT0iIiB4bWxucz0iaHR0cDovL3d3dy5ib2xkb25qYW1lcy5jb20vMjAwOC8wMS9zaWUvaW50ZXJuYWwvbGFiZWwiIC8+PGVsZW1lbnQgdWlkPSJhMDZkYTRkYS1hMjYzLTQxMzYtYjRmZC1mMjhhMTdkMzAxODgiIHZhbHVlPSIiIHhtbG5zPSJodHRwOi8vd3d3LmJvbGRvbmphbWVzLmNvbS8yMDA4LzAxL3NpZS9pbnRlcm5hbC9sYWJlbCIgLz48ZWxlbWVudCB1aWQ9ImJjMmI3YzAxLTZkYjEtNGU3ZC04OGQxLWZjNjE2NzRmODZmZCIgdmFsdWU9IiIgeG1sbnM9Imh0dHA6Ly93d3cuYm9sZG9uamFtZXMuY29tLzIwMDgvMDEvc2llL2ludGVybmFsL2xhYmVsIiAvPjxlbGVtZW50IHVpZD0iOTJlOTkzYTMtYWYzMi00YWZiLWFhMTktM2E0OWNkYjgyYzdhIiB2YWx1ZT0iIiB4bWxucz0iaHR0cDovL3d3dy5ib2xkb25qYW1lcy5jb20vMjAwOC8wMS9zaWUvaW50ZXJuYWwvbGFiZWwiIC8+PC9zaXNsPjxVc2VyTmFtZT5BRFhVXGUyMTEyOTYxNDwvVXNlck5hbWU+PERhdGVUaW1lPjI4LUFwci0yNSA0OjUyOjQ0IFBNPC9EYXRlVGltZT48TGFiZWxTdHJpbmc+RXhwb3J0IENvbnRyb2wgQ291bnRyeTogVVMgIHwgVW5yZXN0cmljdGVkIENvbnRlbnQgfCBVc2UgUHJlZXhpc3RpbmcgTWFya2luZyAobm90IGFwcGxpZWQgYnkgdGhpcyB0b29sKSB8IE90aGVyIEluZm9ybWF0aW9uIChOb3QgUmVxdWlyaW5nIGFuIEV4cG9ydCBDb250cm9sIE1hcmtpbmcpIHwgTm8gdmlzdWFsIG1hcmtpbmcgYXBwbGllZCBieSB0aGUgdG9vbDwvTGFiZWxTdHJpbmc+PC9pdGVtPjwvbGFiZWxIaXN0b3J5Pg==</Value>
</WrappedLabelHistory>
</file>

<file path=customXml/item2.xml><?xml version="1.0" encoding="utf-8"?>
<sisl xmlns:xsi="http://www.w3.org/2001/XMLSchema-instance" xmlns:xsd="http://www.w3.org/2001/XMLSchema" xmlns="http://www.boldonjames.com/2008/01/sie/internal/label" sislVersion="0" policy="cde53ac1-bf5f-4aae-9cf1-07509e23a4b0" origin="userSelected">
  <element uid="dececbd6-da3b-46fe-8f00-f9d9deea2ee1" value=""/>
  <element uid="bba94c65-ac3d-4f34-b2e1-8de11ef6f01c" value=""/>
  <element uid="a06da4da-a263-4136-b4fd-f28a17d30188" value=""/>
  <element uid="bc2b7c01-6db1-4e7d-88d1-fc61674f86fd" value=""/>
  <element uid="92e993a3-af32-4afb-aa19-3a49cdb82c7a" value=""/>
</sisl>
</file>

<file path=customXml/itemProps1.xml><?xml version="1.0" encoding="utf-8"?>
<ds:datastoreItem xmlns:ds="http://schemas.openxmlformats.org/officeDocument/2006/customXml" ds:itemID="{960F67CD-A116-4094-B4D6-2231BCFACDAB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C561EE77-127B-453E-883B-A166AADF60B7}">
  <ds:schemaRefs>
    <ds:schemaRef ds:uri="http://www.w3.org/2001/XMLSchema"/>
    <ds:schemaRef ds:uri="http://www.boldonjames.com/2008/01/sie/internal/label"/>
  </ds:schemaRefs>
</ds:datastoreItem>
</file>

<file path=docMetadata/LabelInfo.xml><?xml version="1.0" encoding="utf-8"?>
<clbl:labelList xmlns:clbl="http://schemas.microsoft.com/office/2020/mipLabelMetadata">
  <clbl:label id="{4447dd6a-a4a1-440b-a6a3-9124ef1ee017}" enabled="1" method="Privileged" siteId="{7a18110d-ef9b-4274-acef-e62ab0fe28e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66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>rtnipcontrolcode:unrestricted|rtnipcontrolcodevm:preexistingipvm|rtnexportcontrolcountry:usa|rtnexportcontrolcode:otherinfo|rtnexportcontrolcodevm:nousecvm</dc:subject>
  <dc:creator>SETH MAREK</dc:creator>
  <cp:lastModifiedBy>SETH MAREK</cp:lastModifiedBy>
  <cp:revision>6</cp:revision>
  <dcterms:created xsi:type="dcterms:W3CDTF">2025-04-28T16:21:44Z</dcterms:created>
  <dcterms:modified xsi:type="dcterms:W3CDTF">2025-05-14T21:11:36Z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14db9a64-e602-4f2f-a426-1a3ce9fe244f</vt:lpwstr>
  </property>
  <property fmtid="{D5CDD505-2E9C-101B-9397-08002B2CF9AE}" pid="3" name="rtnexportcontrolcountry">
    <vt:lpwstr>usa</vt:lpwstr>
  </property>
  <property fmtid="{D5CDD505-2E9C-101B-9397-08002B2CF9AE}" pid="4" name="bjClsUserRVM">
    <vt:lpwstr>[]</vt:lpwstr>
  </property>
  <property fmtid="{D5CDD505-2E9C-101B-9397-08002B2CF9AE}" pid="5" name="bjSaver">
    <vt:lpwstr>EkK1Ssent9pv94FH3iIPNpMK/77tFqfa</vt:lpwstr>
  </property>
  <property fmtid="{D5CDD505-2E9C-101B-9397-08002B2CF9AE}" pid="6" name="bjDocumentLabelXML">
    <vt:lpwstr>&lt;?xml version="1.0" encoding="us-ascii"?&gt;&lt;sisl xmlns:xsi="http://www.w3.org/2001/XMLSchema-instance" xmlns:xsd="http://www.w3.org/2001/XMLSchema" sislVersion="0" policy="cde53ac1-bf5f-4aae-9cf1-07509e23a4b0" origin="userSelected" xmlns="http://www.boldonj</vt:lpwstr>
  </property>
  <property fmtid="{D5CDD505-2E9C-101B-9397-08002B2CF9AE}" pid="7" name="bjDocumentLabelXML-0">
    <vt:lpwstr>ames.com/2008/01/sie/internal/label"&gt;&lt;element uid="dececbd6-da3b-46fe-8f00-f9d9deea2ee1" value="" /&gt;&lt;element uid="bba94c65-ac3d-4f34-b2e1-8de11ef6f01c" value="" /&gt;&lt;element uid="a06da4da-a263-4136-b4fd-f28a17d30188" value="" /&gt;&lt;element uid="bc2b7c01-6db1-4</vt:lpwstr>
  </property>
  <property fmtid="{D5CDD505-2E9C-101B-9397-08002B2CF9AE}" pid="8" name="bjDocumentLabelXML-1">
    <vt:lpwstr>e7d-88d1-fc61674f86fd" value="" /&gt;&lt;element uid="92e993a3-af32-4afb-aa19-3a49cdb82c7a" value="" /&gt;&lt;/sisl&gt;</vt:lpwstr>
  </property>
  <property fmtid="{D5CDD505-2E9C-101B-9397-08002B2CF9AE}" pid="9" name="bjDocumentSecurityLabel">
    <vt:lpwstr>Export Control Country: US  | Unrestricted Content | Use Preexisting Marking (not applied by this tool) | Other Information (Not Requiring an Export Control Marking) | No visual marking applied by the tool</vt:lpwstr>
  </property>
  <property fmtid="{D5CDD505-2E9C-101B-9397-08002B2CF9AE}" pid="10" name="rtnipcontrolcodevm">
    <vt:lpwstr>preexistingipvm</vt:lpwstr>
  </property>
  <property fmtid="{D5CDD505-2E9C-101B-9397-08002B2CF9AE}" pid="11" name="rtnipcontrolcode">
    <vt:lpwstr>unrestricted</vt:lpwstr>
  </property>
  <property fmtid="{D5CDD505-2E9C-101B-9397-08002B2CF9AE}" pid="12" name="rtnexportcontrolcode">
    <vt:lpwstr>otherinfo</vt:lpwstr>
  </property>
  <property fmtid="{D5CDD505-2E9C-101B-9397-08002B2CF9AE}" pid="13" name="rtnexportcontrolcodevm">
    <vt:lpwstr>nousecvm</vt:lpwstr>
  </property>
  <property fmtid="{D5CDD505-2E9C-101B-9397-08002B2CF9AE}" pid="14" name="bjLabelHistoryID">
    <vt:lpwstr>{960F67CD-A116-4094-B4D6-2231BCFACDAB}</vt:lpwstr>
  </property>
</Properties>
</file>